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20162838" cy="9721850"/>
  <p:notesSz cx="6858000" cy="9144000"/>
  <p:defaultTextStyle>
    <a:defPPr>
      <a:defRPr lang="en-US"/>
    </a:defPPr>
    <a:lvl1pPr marL="0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49475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098949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48424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197899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47375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296848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346322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395800" algn="l" defTabSz="2098949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65A"/>
    <a:srgbClr val="C9A4E4"/>
    <a:srgbClr val="FF7F7F"/>
    <a:srgbClr val="996633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42" autoAdjust="0"/>
    <p:restoredTop sz="99771" autoAdjust="0"/>
  </p:normalViewPr>
  <p:slideViewPr>
    <p:cSldViewPr>
      <p:cViewPr>
        <p:scale>
          <a:sx n="75" d="100"/>
          <a:sy n="75" d="100"/>
        </p:scale>
        <p:origin x="-618" y="-240"/>
      </p:cViewPr>
      <p:guideLst>
        <p:guide orient="horz" pos="6123"/>
        <p:guide pos="63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218" y="3020078"/>
            <a:ext cx="17138414" cy="2083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431" y="5509051"/>
            <a:ext cx="14113985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9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7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6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18061" y="389328"/>
            <a:ext cx="4536639" cy="82950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48" y="389328"/>
            <a:ext cx="13273868" cy="8295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25" y="6247196"/>
            <a:ext cx="17138414" cy="1930867"/>
          </a:xfrm>
        </p:spPr>
        <p:txBody>
          <a:bodyPr anchor="t"/>
          <a:lstStyle>
            <a:lvl1pPr algn="l">
              <a:defRPr sz="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725" y="4120537"/>
            <a:ext cx="17138414" cy="2126654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475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0989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148424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197899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24737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296848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346322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3958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46" y="2268436"/>
            <a:ext cx="8905253" cy="6415971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9447" y="2268436"/>
            <a:ext cx="8905253" cy="6415971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44" y="2176168"/>
            <a:ext cx="8908754" cy="906921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49475" indent="0">
              <a:buNone/>
              <a:defRPr sz="4600" b="1"/>
            </a:lvl2pPr>
            <a:lvl3pPr marL="2098949" indent="0">
              <a:buNone/>
              <a:defRPr sz="4200" b="1"/>
            </a:lvl3pPr>
            <a:lvl4pPr marL="3148424" indent="0">
              <a:buNone/>
              <a:defRPr sz="3800" b="1"/>
            </a:lvl4pPr>
            <a:lvl5pPr marL="4197899" indent="0">
              <a:buNone/>
              <a:defRPr sz="3800" b="1"/>
            </a:lvl5pPr>
            <a:lvl6pPr marL="5247375" indent="0">
              <a:buNone/>
              <a:defRPr sz="3800" b="1"/>
            </a:lvl6pPr>
            <a:lvl7pPr marL="6296848" indent="0">
              <a:buNone/>
              <a:defRPr sz="3800" b="1"/>
            </a:lvl7pPr>
            <a:lvl8pPr marL="7346322" indent="0">
              <a:buNone/>
              <a:defRPr sz="3800" b="1"/>
            </a:lvl8pPr>
            <a:lvl9pPr marL="839580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44" y="3083091"/>
            <a:ext cx="8908754" cy="5601316"/>
          </a:xfrm>
        </p:spPr>
        <p:txBody>
          <a:bodyPr/>
          <a:lstStyle>
            <a:lvl1pPr>
              <a:defRPr sz="5600"/>
            </a:lvl1pPr>
            <a:lvl2pPr>
              <a:defRPr sz="46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42449" y="2176168"/>
            <a:ext cx="8912254" cy="906921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49475" indent="0">
              <a:buNone/>
              <a:defRPr sz="4600" b="1"/>
            </a:lvl2pPr>
            <a:lvl3pPr marL="2098949" indent="0">
              <a:buNone/>
              <a:defRPr sz="4200" b="1"/>
            </a:lvl3pPr>
            <a:lvl4pPr marL="3148424" indent="0">
              <a:buNone/>
              <a:defRPr sz="3800" b="1"/>
            </a:lvl4pPr>
            <a:lvl5pPr marL="4197899" indent="0">
              <a:buNone/>
              <a:defRPr sz="3800" b="1"/>
            </a:lvl5pPr>
            <a:lvl6pPr marL="5247375" indent="0">
              <a:buNone/>
              <a:defRPr sz="3800" b="1"/>
            </a:lvl6pPr>
            <a:lvl7pPr marL="6296848" indent="0">
              <a:buNone/>
              <a:defRPr sz="3800" b="1"/>
            </a:lvl7pPr>
            <a:lvl8pPr marL="7346322" indent="0">
              <a:buNone/>
              <a:defRPr sz="3800" b="1"/>
            </a:lvl8pPr>
            <a:lvl9pPr marL="8395800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42449" y="3083091"/>
            <a:ext cx="8912254" cy="5601316"/>
          </a:xfrm>
        </p:spPr>
        <p:txBody>
          <a:bodyPr/>
          <a:lstStyle>
            <a:lvl1pPr>
              <a:defRPr sz="5600"/>
            </a:lvl1pPr>
            <a:lvl2pPr>
              <a:defRPr sz="46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6" y="387078"/>
            <a:ext cx="6633436" cy="164731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14" y="387079"/>
            <a:ext cx="11271587" cy="8297330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6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46" y="2034389"/>
            <a:ext cx="6633436" cy="6650016"/>
          </a:xfrm>
        </p:spPr>
        <p:txBody>
          <a:bodyPr/>
          <a:lstStyle>
            <a:lvl1pPr marL="0" indent="0">
              <a:buNone/>
              <a:defRPr sz="3400"/>
            </a:lvl1pPr>
            <a:lvl2pPr marL="1049475" indent="0">
              <a:buNone/>
              <a:defRPr sz="2600"/>
            </a:lvl2pPr>
            <a:lvl3pPr marL="2098949" indent="0">
              <a:buNone/>
              <a:defRPr sz="2100"/>
            </a:lvl3pPr>
            <a:lvl4pPr marL="3148424" indent="0">
              <a:buNone/>
              <a:defRPr sz="2000"/>
            </a:lvl4pPr>
            <a:lvl5pPr marL="4197899" indent="0">
              <a:buNone/>
              <a:defRPr sz="2000"/>
            </a:lvl5pPr>
            <a:lvl6pPr marL="5247375" indent="0">
              <a:buNone/>
              <a:defRPr sz="2000"/>
            </a:lvl6pPr>
            <a:lvl7pPr marL="6296848" indent="0">
              <a:buNone/>
              <a:defRPr sz="2000"/>
            </a:lvl7pPr>
            <a:lvl8pPr marL="7346322" indent="0">
              <a:buNone/>
              <a:defRPr sz="2000"/>
            </a:lvl8pPr>
            <a:lvl9pPr marL="83958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61" y="6805301"/>
            <a:ext cx="12097703" cy="80340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061" y="868669"/>
            <a:ext cx="12097703" cy="5833110"/>
          </a:xfrm>
        </p:spPr>
        <p:txBody>
          <a:bodyPr/>
          <a:lstStyle>
            <a:lvl1pPr marL="0" indent="0">
              <a:buNone/>
              <a:defRPr sz="7300"/>
            </a:lvl1pPr>
            <a:lvl2pPr marL="1049475" indent="0">
              <a:buNone/>
              <a:defRPr sz="6400"/>
            </a:lvl2pPr>
            <a:lvl3pPr marL="2098949" indent="0">
              <a:buNone/>
              <a:defRPr sz="5600"/>
            </a:lvl3pPr>
            <a:lvl4pPr marL="3148424" indent="0">
              <a:buNone/>
              <a:defRPr sz="4600"/>
            </a:lvl4pPr>
            <a:lvl5pPr marL="4197899" indent="0">
              <a:buNone/>
              <a:defRPr sz="4600"/>
            </a:lvl5pPr>
            <a:lvl6pPr marL="5247375" indent="0">
              <a:buNone/>
              <a:defRPr sz="4600"/>
            </a:lvl6pPr>
            <a:lvl7pPr marL="6296848" indent="0">
              <a:buNone/>
              <a:defRPr sz="4600"/>
            </a:lvl7pPr>
            <a:lvl8pPr marL="7346322" indent="0">
              <a:buNone/>
              <a:defRPr sz="4600"/>
            </a:lvl8pPr>
            <a:lvl9pPr marL="8395800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061" y="7608699"/>
            <a:ext cx="12097703" cy="1140968"/>
          </a:xfrm>
        </p:spPr>
        <p:txBody>
          <a:bodyPr/>
          <a:lstStyle>
            <a:lvl1pPr marL="0" indent="0">
              <a:buNone/>
              <a:defRPr sz="3400"/>
            </a:lvl1pPr>
            <a:lvl2pPr marL="1049475" indent="0">
              <a:buNone/>
              <a:defRPr sz="2600"/>
            </a:lvl2pPr>
            <a:lvl3pPr marL="2098949" indent="0">
              <a:buNone/>
              <a:defRPr sz="2100"/>
            </a:lvl3pPr>
            <a:lvl4pPr marL="3148424" indent="0">
              <a:buNone/>
              <a:defRPr sz="2000"/>
            </a:lvl4pPr>
            <a:lvl5pPr marL="4197899" indent="0">
              <a:buNone/>
              <a:defRPr sz="2000"/>
            </a:lvl5pPr>
            <a:lvl6pPr marL="5247375" indent="0">
              <a:buNone/>
              <a:defRPr sz="2000"/>
            </a:lvl6pPr>
            <a:lvl7pPr marL="6296848" indent="0">
              <a:buNone/>
              <a:defRPr sz="2000"/>
            </a:lvl7pPr>
            <a:lvl8pPr marL="7346322" indent="0">
              <a:buNone/>
              <a:defRPr sz="2000"/>
            </a:lvl8pPr>
            <a:lvl9pPr marL="83958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47" y="389327"/>
            <a:ext cx="18146556" cy="1620308"/>
          </a:xfrm>
          <a:prstGeom prst="rect">
            <a:avLst/>
          </a:prstGeom>
        </p:spPr>
        <p:txBody>
          <a:bodyPr vert="horz" lIns="209894" tIns="104948" rIns="209894" bIns="10494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47" y="2268436"/>
            <a:ext cx="18146556" cy="6415971"/>
          </a:xfrm>
          <a:prstGeom prst="rect">
            <a:avLst/>
          </a:prstGeom>
        </p:spPr>
        <p:txBody>
          <a:bodyPr vert="horz" lIns="209894" tIns="104948" rIns="209894" bIns="10494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8147" y="9010722"/>
            <a:ext cx="4704662" cy="517599"/>
          </a:xfrm>
          <a:prstGeom prst="rect">
            <a:avLst/>
          </a:prstGeom>
        </p:spPr>
        <p:txBody>
          <a:bodyPr vert="horz" lIns="209894" tIns="104948" rIns="209894" bIns="104948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88973" y="9010722"/>
            <a:ext cx="6384900" cy="517599"/>
          </a:xfrm>
          <a:prstGeom prst="rect">
            <a:avLst/>
          </a:prstGeom>
        </p:spPr>
        <p:txBody>
          <a:bodyPr vert="horz" lIns="209894" tIns="104948" rIns="209894" bIns="104948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50040" y="9010722"/>
            <a:ext cx="4704662" cy="517599"/>
          </a:xfrm>
          <a:prstGeom prst="rect">
            <a:avLst/>
          </a:prstGeom>
        </p:spPr>
        <p:txBody>
          <a:bodyPr vert="horz" lIns="209894" tIns="104948" rIns="209894" bIns="104948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8949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7106" indent="-787106" algn="l" defTabSz="2098949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05397" indent="-655922" algn="l" defTabSz="2098949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686" indent="-524738" algn="l" defTabSz="2098949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673162" indent="-524738" algn="l" defTabSz="2098949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2637" indent="-524738" algn="l" defTabSz="2098949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72113" indent="-524738" algn="l" defTabSz="20989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21586" indent="-524738" algn="l" defTabSz="20989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71061" indent="-524738" algn="l" defTabSz="20989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20536" indent="-524738" algn="l" defTabSz="2098949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475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949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48424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197899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47375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96848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346322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395800" algn="l" defTabSz="2098949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Flowchart: Decision 391"/>
          <p:cNvSpPr/>
          <p:nvPr/>
        </p:nvSpPr>
        <p:spPr>
          <a:xfrm>
            <a:off x="3117390" y="3737575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93" name="Flowchart: Decision 392"/>
          <p:cNvSpPr/>
          <p:nvPr/>
        </p:nvSpPr>
        <p:spPr>
          <a:xfrm>
            <a:off x="9597534" y="2654384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94" name="Flowchart: Decision 393"/>
          <p:cNvSpPr/>
          <p:nvPr/>
        </p:nvSpPr>
        <p:spPr>
          <a:xfrm>
            <a:off x="6710334" y="4090156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95" name="Flowchart: Decision 394"/>
          <p:cNvSpPr/>
          <p:nvPr/>
        </p:nvSpPr>
        <p:spPr>
          <a:xfrm>
            <a:off x="10317534" y="80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96" name="Flowchart: Decision 395"/>
          <p:cNvSpPr/>
          <p:nvPr/>
        </p:nvSpPr>
        <p:spPr>
          <a:xfrm>
            <a:off x="11037534" y="76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7" name="Flowchart: Decision 396"/>
          <p:cNvSpPr/>
          <p:nvPr/>
        </p:nvSpPr>
        <p:spPr>
          <a:xfrm>
            <a:off x="11037534" y="84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8" name="Flowchart: Decision 397"/>
          <p:cNvSpPr/>
          <p:nvPr/>
        </p:nvSpPr>
        <p:spPr>
          <a:xfrm>
            <a:off x="11757534" y="80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9" name="Flowchart: Decision 398"/>
          <p:cNvSpPr/>
          <p:nvPr/>
        </p:nvSpPr>
        <p:spPr>
          <a:xfrm>
            <a:off x="9597534" y="76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00" name="Flowchart: Decision 399"/>
          <p:cNvSpPr/>
          <p:nvPr/>
        </p:nvSpPr>
        <p:spPr>
          <a:xfrm>
            <a:off x="10317534" y="73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01" name="Flowchart: Decision 400"/>
          <p:cNvSpPr/>
          <p:nvPr/>
        </p:nvSpPr>
        <p:spPr>
          <a:xfrm>
            <a:off x="8877534" y="73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02" name="Flowchart: Decision 401"/>
          <p:cNvSpPr/>
          <p:nvPr/>
        </p:nvSpPr>
        <p:spPr>
          <a:xfrm>
            <a:off x="9597534" y="69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03" name="Flowchart: Decision 402"/>
          <p:cNvSpPr/>
          <p:nvPr/>
        </p:nvSpPr>
        <p:spPr>
          <a:xfrm>
            <a:off x="8157534" y="69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4" name="Flowchart: Decision 403"/>
          <p:cNvSpPr/>
          <p:nvPr/>
        </p:nvSpPr>
        <p:spPr>
          <a:xfrm>
            <a:off x="887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5" name="Flowchart: Decision 404"/>
          <p:cNvSpPr/>
          <p:nvPr/>
        </p:nvSpPr>
        <p:spPr>
          <a:xfrm>
            <a:off x="743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6" name="Flowchart: Decision 405"/>
          <p:cNvSpPr/>
          <p:nvPr/>
        </p:nvSpPr>
        <p:spPr>
          <a:xfrm>
            <a:off x="8157534" y="62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7" name="Flowchart: Decision 406"/>
          <p:cNvSpPr/>
          <p:nvPr/>
        </p:nvSpPr>
        <p:spPr>
          <a:xfrm>
            <a:off x="11757534" y="73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8" name="Flowchart: Decision 407"/>
          <p:cNvSpPr/>
          <p:nvPr/>
        </p:nvSpPr>
        <p:spPr>
          <a:xfrm>
            <a:off x="12477534" y="69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9" name="Flowchart: Decision 408"/>
          <p:cNvSpPr/>
          <p:nvPr/>
        </p:nvSpPr>
        <p:spPr>
          <a:xfrm>
            <a:off x="1319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0" name="Flowchart: Decision 409"/>
          <p:cNvSpPr/>
          <p:nvPr/>
        </p:nvSpPr>
        <p:spPr>
          <a:xfrm>
            <a:off x="12477534" y="76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1" name="Flowchart: Decision 410"/>
          <p:cNvSpPr/>
          <p:nvPr/>
        </p:nvSpPr>
        <p:spPr>
          <a:xfrm>
            <a:off x="13197534" y="73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2" name="Flowchart: Decision 411"/>
          <p:cNvSpPr/>
          <p:nvPr/>
        </p:nvSpPr>
        <p:spPr>
          <a:xfrm>
            <a:off x="13917534" y="69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3" name="Flowchart: Decision 412"/>
          <p:cNvSpPr/>
          <p:nvPr/>
        </p:nvSpPr>
        <p:spPr>
          <a:xfrm>
            <a:off x="11037534" y="69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14" name="Flowchart: Decision 413"/>
          <p:cNvSpPr/>
          <p:nvPr/>
        </p:nvSpPr>
        <p:spPr>
          <a:xfrm>
            <a:off x="1175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5" name="Flowchart: Decision 414"/>
          <p:cNvSpPr/>
          <p:nvPr/>
        </p:nvSpPr>
        <p:spPr>
          <a:xfrm>
            <a:off x="12477534" y="62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6" name="Flowchart: Decision 415"/>
          <p:cNvSpPr/>
          <p:nvPr/>
        </p:nvSpPr>
        <p:spPr>
          <a:xfrm>
            <a:off x="1031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17" name="Flowchart: Decision 416"/>
          <p:cNvSpPr/>
          <p:nvPr/>
        </p:nvSpPr>
        <p:spPr>
          <a:xfrm>
            <a:off x="11037534" y="62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8" name="Flowchart: Decision 417"/>
          <p:cNvSpPr/>
          <p:nvPr/>
        </p:nvSpPr>
        <p:spPr>
          <a:xfrm>
            <a:off x="11757534" y="58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9" name="Flowchart: Decision 418"/>
          <p:cNvSpPr/>
          <p:nvPr/>
        </p:nvSpPr>
        <p:spPr>
          <a:xfrm>
            <a:off x="9597534" y="62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0" name="Flowchart: Decision 419"/>
          <p:cNvSpPr/>
          <p:nvPr/>
        </p:nvSpPr>
        <p:spPr>
          <a:xfrm>
            <a:off x="10317534" y="5894347"/>
            <a:ext cx="1440000" cy="72000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1" name="Flowchart: Decision 420"/>
          <p:cNvSpPr/>
          <p:nvPr/>
        </p:nvSpPr>
        <p:spPr>
          <a:xfrm>
            <a:off x="11037534" y="5534347"/>
            <a:ext cx="1440000" cy="72000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2" name="Flowchart: Decision 421"/>
          <p:cNvSpPr/>
          <p:nvPr/>
        </p:nvSpPr>
        <p:spPr>
          <a:xfrm>
            <a:off x="8877534" y="58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3" name="Flowchart: Decision 422"/>
          <p:cNvSpPr/>
          <p:nvPr/>
        </p:nvSpPr>
        <p:spPr>
          <a:xfrm>
            <a:off x="9597534" y="553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4" name="Flowchart: Decision 423"/>
          <p:cNvSpPr/>
          <p:nvPr/>
        </p:nvSpPr>
        <p:spPr>
          <a:xfrm>
            <a:off x="10317534" y="517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5" name="Flowchart: Decision 424"/>
          <p:cNvSpPr/>
          <p:nvPr/>
        </p:nvSpPr>
        <p:spPr>
          <a:xfrm>
            <a:off x="6717534" y="625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6" name="Flowchart: Decision 425"/>
          <p:cNvSpPr/>
          <p:nvPr/>
        </p:nvSpPr>
        <p:spPr>
          <a:xfrm>
            <a:off x="7437534" y="58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7" name="Flowchart: Decision 426"/>
          <p:cNvSpPr/>
          <p:nvPr/>
        </p:nvSpPr>
        <p:spPr>
          <a:xfrm>
            <a:off x="8157534" y="55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8" name="Flowchart: Decision 427"/>
          <p:cNvSpPr/>
          <p:nvPr/>
        </p:nvSpPr>
        <p:spPr>
          <a:xfrm>
            <a:off x="8877534" y="5174347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9" name="Flowchart: Decision 428"/>
          <p:cNvSpPr/>
          <p:nvPr/>
        </p:nvSpPr>
        <p:spPr>
          <a:xfrm>
            <a:off x="9597534" y="4814347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0" name="Flowchart: Decision 429"/>
          <p:cNvSpPr/>
          <p:nvPr/>
        </p:nvSpPr>
        <p:spPr>
          <a:xfrm>
            <a:off x="5997534" y="589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1" name="Flowchart: Decision 430"/>
          <p:cNvSpPr/>
          <p:nvPr/>
        </p:nvSpPr>
        <p:spPr>
          <a:xfrm>
            <a:off x="6717534" y="55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2" name="Flowchart: Decision 431"/>
          <p:cNvSpPr/>
          <p:nvPr/>
        </p:nvSpPr>
        <p:spPr>
          <a:xfrm>
            <a:off x="7437534" y="51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3" name="Flowchart: Decision 432"/>
          <p:cNvSpPr/>
          <p:nvPr/>
        </p:nvSpPr>
        <p:spPr>
          <a:xfrm>
            <a:off x="8157534" y="4814347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4" name="Flowchart: Decision 433"/>
          <p:cNvSpPr/>
          <p:nvPr/>
        </p:nvSpPr>
        <p:spPr>
          <a:xfrm>
            <a:off x="8877534" y="4454347"/>
            <a:ext cx="1440000" cy="720000"/>
          </a:xfrm>
          <a:prstGeom prst="flowChartDecision">
            <a:avLst/>
          </a:prstGeom>
          <a:solidFill>
            <a:schemeClr val="accent1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35" name="Flowchart: Decision 434"/>
          <p:cNvSpPr/>
          <p:nvPr/>
        </p:nvSpPr>
        <p:spPr>
          <a:xfrm>
            <a:off x="5997534" y="517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36" name="Flowchart: Decision 435"/>
          <p:cNvSpPr/>
          <p:nvPr/>
        </p:nvSpPr>
        <p:spPr>
          <a:xfrm>
            <a:off x="6717534" y="481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37" name="Flowchart: Decision 436"/>
          <p:cNvSpPr/>
          <p:nvPr/>
        </p:nvSpPr>
        <p:spPr>
          <a:xfrm>
            <a:off x="7437534" y="445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38" name="Flowchart: Decision 437"/>
          <p:cNvSpPr/>
          <p:nvPr/>
        </p:nvSpPr>
        <p:spPr>
          <a:xfrm>
            <a:off x="5277534" y="55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39" name="Flowchart: Decision 438"/>
          <p:cNvSpPr/>
          <p:nvPr/>
        </p:nvSpPr>
        <p:spPr>
          <a:xfrm>
            <a:off x="5997534" y="445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40" name="Flowchart: Decision 439"/>
          <p:cNvSpPr/>
          <p:nvPr/>
        </p:nvSpPr>
        <p:spPr>
          <a:xfrm>
            <a:off x="5277534" y="481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41" name="Flowchart: Decision 440"/>
          <p:cNvSpPr/>
          <p:nvPr/>
        </p:nvSpPr>
        <p:spPr>
          <a:xfrm>
            <a:off x="13917534" y="625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2" name="Flowchart: Decision 441"/>
          <p:cNvSpPr/>
          <p:nvPr/>
        </p:nvSpPr>
        <p:spPr>
          <a:xfrm>
            <a:off x="14637534" y="66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43" name="Flowchart: Decision 442"/>
          <p:cNvSpPr/>
          <p:nvPr/>
        </p:nvSpPr>
        <p:spPr>
          <a:xfrm>
            <a:off x="13197534" y="589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4" name="Flowchart: Decision 443"/>
          <p:cNvSpPr/>
          <p:nvPr/>
        </p:nvSpPr>
        <p:spPr>
          <a:xfrm>
            <a:off x="12477534" y="55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5" name="Flowchart: Decision 444"/>
          <p:cNvSpPr/>
          <p:nvPr/>
        </p:nvSpPr>
        <p:spPr>
          <a:xfrm>
            <a:off x="11757534" y="5174347"/>
            <a:ext cx="1440000" cy="720000"/>
          </a:xfrm>
          <a:prstGeom prst="flowChartDecision">
            <a:avLst/>
          </a:prstGeom>
          <a:solidFill>
            <a:schemeClr val="bg1">
              <a:lumMod val="95000"/>
            </a:schemeClr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6" name="Flowchart: Decision 445"/>
          <p:cNvSpPr/>
          <p:nvPr/>
        </p:nvSpPr>
        <p:spPr>
          <a:xfrm>
            <a:off x="11037534" y="4814347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7" name="Flowchart: Decision 446"/>
          <p:cNvSpPr/>
          <p:nvPr/>
        </p:nvSpPr>
        <p:spPr>
          <a:xfrm>
            <a:off x="14637534" y="589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48" name="Flowchart: Decision 447"/>
          <p:cNvSpPr/>
          <p:nvPr/>
        </p:nvSpPr>
        <p:spPr>
          <a:xfrm>
            <a:off x="15357534" y="625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49" name="Flowchart: Decision 448"/>
          <p:cNvSpPr/>
          <p:nvPr/>
        </p:nvSpPr>
        <p:spPr>
          <a:xfrm>
            <a:off x="13917534" y="553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0" name="Flowchart: Decision 449"/>
          <p:cNvSpPr/>
          <p:nvPr/>
        </p:nvSpPr>
        <p:spPr>
          <a:xfrm>
            <a:off x="13197534" y="517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1" name="Flowchart: Decision 450"/>
          <p:cNvSpPr/>
          <p:nvPr/>
        </p:nvSpPr>
        <p:spPr>
          <a:xfrm>
            <a:off x="12477534" y="481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52" name="Flowchart: Decision 451"/>
          <p:cNvSpPr/>
          <p:nvPr/>
        </p:nvSpPr>
        <p:spPr>
          <a:xfrm>
            <a:off x="11757534" y="4454347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53" name="Flowchart: Decision 452"/>
          <p:cNvSpPr/>
          <p:nvPr/>
        </p:nvSpPr>
        <p:spPr>
          <a:xfrm>
            <a:off x="10317534" y="4454347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54" name="Flowchart: Decision 199"/>
          <p:cNvSpPr/>
          <p:nvPr/>
        </p:nvSpPr>
        <p:spPr>
          <a:xfrm>
            <a:off x="2063839" y="391001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5" name="Flowchart: Decision 454"/>
          <p:cNvSpPr/>
          <p:nvPr/>
        </p:nvSpPr>
        <p:spPr>
          <a:xfrm>
            <a:off x="4557534" y="51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56" name="Flowchart: Decision 199"/>
          <p:cNvSpPr/>
          <p:nvPr/>
        </p:nvSpPr>
        <p:spPr>
          <a:xfrm>
            <a:off x="2784456" y="354577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7" name="Flowchart: Decision 199"/>
          <p:cNvSpPr/>
          <p:nvPr/>
        </p:nvSpPr>
        <p:spPr>
          <a:xfrm>
            <a:off x="3504456" y="318577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8" name="Flowchart: Decision 199"/>
          <p:cNvSpPr/>
          <p:nvPr/>
        </p:nvSpPr>
        <p:spPr>
          <a:xfrm>
            <a:off x="4224456" y="2830235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59" name="Flowchart: Decision 199"/>
          <p:cNvSpPr/>
          <p:nvPr/>
        </p:nvSpPr>
        <p:spPr>
          <a:xfrm>
            <a:off x="4946561" y="246577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0" name="Flowchart: Decision 199"/>
          <p:cNvSpPr/>
          <p:nvPr/>
        </p:nvSpPr>
        <p:spPr>
          <a:xfrm>
            <a:off x="5664456" y="2105863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1" name="Flowchart: Decision 199"/>
          <p:cNvSpPr/>
          <p:nvPr/>
        </p:nvSpPr>
        <p:spPr>
          <a:xfrm>
            <a:off x="6371425" y="174577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2" name="Flowchart: Decision 461"/>
          <p:cNvSpPr/>
          <p:nvPr/>
        </p:nvSpPr>
        <p:spPr>
          <a:xfrm>
            <a:off x="8157534" y="4094384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3" name="Flowchart: Decision 462"/>
          <p:cNvSpPr/>
          <p:nvPr/>
        </p:nvSpPr>
        <p:spPr>
          <a:xfrm>
            <a:off x="7437534" y="3734347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4" name="Flowchart: Decision 463"/>
          <p:cNvSpPr/>
          <p:nvPr/>
        </p:nvSpPr>
        <p:spPr>
          <a:xfrm>
            <a:off x="8157534" y="3374384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5" name="Flowchart: Decision 464"/>
          <p:cNvSpPr/>
          <p:nvPr/>
        </p:nvSpPr>
        <p:spPr>
          <a:xfrm>
            <a:off x="8877534" y="3734384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6" name="Flowchart: Decision 465"/>
          <p:cNvSpPr/>
          <p:nvPr/>
        </p:nvSpPr>
        <p:spPr>
          <a:xfrm>
            <a:off x="9597534" y="4094384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7" name="Flowchart: Decision 466"/>
          <p:cNvSpPr/>
          <p:nvPr/>
        </p:nvSpPr>
        <p:spPr>
          <a:xfrm>
            <a:off x="11037534" y="4094384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8" name="Flowchart: Decision 467"/>
          <p:cNvSpPr/>
          <p:nvPr/>
        </p:nvSpPr>
        <p:spPr>
          <a:xfrm>
            <a:off x="10317534" y="3734347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69" name="Flowchart: Decision 468"/>
          <p:cNvSpPr/>
          <p:nvPr/>
        </p:nvSpPr>
        <p:spPr>
          <a:xfrm>
            <a:off x="9597534" y="3374384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70" name="Flowchart: Decision 469"/>
          <p:cNvSpPr/>
          <p:nvPr/>
        </p:nvSpPr>
        <p:spPr>
          <a:xfrm>
            <a:off x="8877534" y="3010193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471" name="Flowchart: Decision 233"/>
          <p:cNvSpPr/>
          <p:nvPr/>
        </p:nvSpPr>
        <p:spPr>
          <a:xfrm>
            <a:off x="12473622" y="1401861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2" name="Flowchart: Decision 233"/>
          <p:cNvSpPr/>
          <p:nvPr/>
        </p:nvSpPr>
        <p:spPr>
          <a:xfrm>
            <a:off x="13204302" y="175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Z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3" name="Flowchart: Decision 233"/>
          <p:cNvSpPr/>
          <p:nvPr/>
        </p:nvSpPr>
        <p:spPr>
          <a:xfrm>
            <a:off x="13932103" y="211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4" name="Flowchart: Decision 233"/>
          <p:cNvSpPr/>
          <p:nvPr/>
        </p:nvSpPr>
        <p:spPr>
          <a:xfrm>
            <a:off x="14644302" y="2477280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BB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5" name="Flowchart: Decision 233"/>
          <p:cNvSpPr/>
          <p:nvPr/>
        </p:nvSpPr>
        <p:spPr>
          <a:xfrm>
            <a:off x="15364302" y="283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BC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6" name="Flowchart: Decision 233"/>
          <p:cNvSpPr/>
          <p:nvPr/>
        </p:nvSpPr>
        <p:spPr>
          <a:xfrm>
            <a:off x="16084302" y="319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7" name="Flowchart: Decision 233"/>
          <p:cNvSpPr/>
          <p:nvPr/>
        </p:nvSpPr>
        <p:spPr>
          <a:xfrm>
            <a:off x="16804302" y="355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8" name="Flowchart: Decision 233"/>
          <p:cNvSpPr/>
          <p:nvPr/>
        </p:nvSpPr>
        <p:spPr>
          <a:xfrm>
            <a:off x="18244302" y="427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BG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79" name="Flowchart: Decision 233"/>
          <p:cNvSpPr/>
          <p:nvPr/>
        </p:nvSpPr>
        <p:spPr>
          <a:xfrm>
            <a:off x="17524302" y="391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BF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0" name="Flowchart: Decision 233"/>
          <p:cNvSpPr/>
          <p:nvPr/>
        </p:nvSpPr>
        <p:spPr>
          <a:xfrm>
            <a:off x="18964302" y="463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1" name="Flowchart: Decision 233"/>
          <p:cNvSpPr/>
          <p:nvPr/>
        </p:nvSpPr>
        <p:spPr>
          <a:xfrm>
            <a:off x="4202486" y="5522380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2" name="Flowchart: Decision 233"/>
          <p:cNvSpPr/>
          <p:nvPr/>
        </p:nvSpPr>
        <p:spPr>
          <a:xfrm>
            <a:off x="4922486" y="588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Z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3" name="Flowchart: Decision 233"/>
          <p:cNvSpPr/>
          <p:nvPr/>
        </p:nvSpPr>
        <p:spPr>
          <a:xfrm>
            <a:off x="5650287" y="624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4" name="Flowchart: Decision 233"/>
          <p:cNvSpPr/>
          <p:nvPr/>
        </p:nvSpPr>
        <p:spPr>
          <a:xfrm>
            <a:off x="6362486" y="6602380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BB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5" name="Flowchart: Decision 233"/>
          <p:cNvSpPr/>
          <p:nvPr/>
        </p:nvSpPr>
        <p:spPr>
          <a:xfrm>
            <a:off x="7082486" y="696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BC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6" name="Flowchart: Decision 233"/>
          <p:cNvSpPr/>
          <p:nvPr/>
        </p:nvSpPr>
        <p:spPr>
          <a:xfrm>
            <a:off x="7802486" y="732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7" name="Flowchart: Decision 233"/>
          <p:cNvSpPr/>
          <p:nvPr/>
        </p:nvSpPr>
        <p:spPr>
          <a:xfrm>
            <a:off x="8522486" y="768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8" name="Flowchart: Decision 233"/>
          <p:cNvSpPr/>
          <p:nvPr/>
        </p:nvSpPr>
        <p:spPr>
          <a:xfrm>
            <a:off x="9962486" y="840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BG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89" name="Flowchart: Decision 233"/>
          <p:cNvSpPr/>
          <p:nvPr/>
        </p:nvSpPr>
        <p:spPr>
          <a:xfrm>
            <a:off x="9242486" y="804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BF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0" name="Flowchart: Decision 233"/>
          <p:cNvSpPr/>
          <p:nvPr/>
        </p:nvSpPr>
        <p:spPr>
          <a:xfrm>
            <a:off x="10682486" y="87621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BH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1" name="Flowchart: Decision 199"/>
          <p:cNvSpPr/>
          <p:nvPr/>
        </p:nvSpPr>
        <p:spPr>
          <a:xfrm>
            <a:off x="11780595" y="878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2" name="Flowchart: Decision 199"/>
          <p:cNvSpPr/>
          <p:nvPr/>
        </p:nvSpPr>
        <p:spPr>
          <a:xfrm>
            <a:off x="12500595" y="842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3" name="Flowchart: Decision 199"/>
          <p:cNvSpPr/>
          <p:nvPr/>
        </p:nvSpPr>
        <p:spPr>
          <a:xfrm>
            <a:off x="13220595" y="806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4" name="Flowchart: Decision 199"/>
          <p:cNvSpPr/>
          <p:nvPr/>
        </p:nvSpPr>
        <p:spPr>
          <a:xfrm>
            <a:off x="13940595" y="770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5" name="Flowchart: Decision 199"/>
          <p:cNvSpPr/>
          <p:nvPr/>
        </p:nvSpPr>
        <p:spPr>
          <a:xfrm>
            <a:off x="14660595" y="734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6" name="Flowchart: Decision 199"/>
          <p:cNvSpPr/>
          <p:nvPr/>
        </p:nvSpPr>
        <p:spPr>
          <a:xfrm>
            <a:off x="15380595" y="698206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97" name="Flowchart: Decision 199"/>
          <p:cNvSpPr/>
          <p:nvPr/>
        </p:nvSpPr>
        <p:spPr>
          <a:xfrm>
            <a:off x="16100595" y="6622104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0" name="Flowchart: Decision 499"/>
          <p:cNvSpPr/>
          <p:nvPr/>
        </p:nvSpPr>
        <p:spPr>
          <a:xfrm>
            <a:off x="15350766" y="553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1" name="Flowchart: Decision 500"/>
          <p:cNvSpPr/>
          <p:nvPr/>
        </p:nvSpPr>
        <p:spPr>
          <a:xfrm>
            <a:off x="16070766" y="589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2" name="Flowchart: Decision 501"/>
          <p:cNvSpPr/>
          <p:nvPr/>
        </p:nvSpPr>
        <p:spPr>
          <a:xfrm>
            <a:off x="14630766" y="517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3" name="Flowchart: Decision 502"/>
          <p:cNvSpPr/>
          <p:nvPr/>
        </p:nvSpPr>
        <p:spPr>
          <a:xfrm>
            <a:off x="13910766" y="481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4" name="Flowchart: Decision 503"/>
          <p:cNvSpPr/>
          <p:nvPr/>
        </p:nvSpPr>
        <p:spPr>
          <a:xfrm>
            <a:off x="13190766" y="445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5" name="Flowchart: Decision 504"/>
          <p:cNvSpPr/>
          <p:nvPr/>
        </p:nvSpPr>
        <p:spPr>
          <a:xfrm>
            <a:off x="12470766" y="4090156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6" name="Flowchart: Decision 505"/>
          <p:cNvSpPr/>
          <p:nvPr/>
        </p:nvSpPr>
        <p:spPr>
          <a:xfrm>
            <a:off x="11750766" y="3730193"/>
            <a:ext cx="1440000" cy="720000"/>
          </a:xfrm>
          <a:prstGeom prst="flowChartDecision">
            <a:avLst/>
          </a:prstGeom>
          <a:solidFill>
            <a:srgbClr val="C8965A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7" name="Flowchart: Decision 506"/>
          <p:cNvSpPr/>
          <p:nvPr/>
        </p:nvSpPr>
        <p:spPr>
          <a:xfrm>
            <a:off x="11030766" y="3370156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8" name="Flowchart: Decision 507"/>
          <p:cNvSpPr/>
          <p:nvPr/>
        </p:nvSpPr>
        <p:spPr>
          <a:xfrm>
            <a:off x="10317534" y="3010193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09" name="Flowchart: Decision 199"/>
          <p:cNvSpPr/>
          <p:nvPr/>
        </p:nvSpPr>
        <p:spPr>
          <a:xfrm>
            <a:off x="7102849" y="138577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0" name="Flowchart: Decision 199"/>
          <p:cNvSpPr/>
          <p:nvPr/>
        </p:nvSpPr>
        <p:spPr>
          <a:xfrm>
            <a:off x="16820595" y="625624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1" name="TextBox 2"/>
          <p:cNvSpPr txBox="1"/>
          <p:nvPr/>
        </p:nvSpPr>
        <p:spPr>
          <a:xfrm>
            <a:off x="202745" y="6918325"/>
            <a:ext cx="5868000" cy="2556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chemeClr val="accent2"/>
                </a:solidFill>
                <a:effectLst/>
              </a:rPr>
              <a:t>Green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: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Initial Plot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chemeClr val="accent1"/>
                </a:solidFill>
                <a:effectLst/>
              </a:rPr>
              <a:t>Yellow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: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Accessible with standard resources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chemeClr val="accent3"/>
                </a:solidFill>
                <a:effectLst/>
              </a:rPr>
              <a:t>Cyan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: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With special features</a:t>
            </a:r>
          </a:p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rgbClr val="FFC000"/>
                </a:solidFill>
              </a:rPr>
              <a:t>Orange</a:t>
            </a:r>
            <a:r>
              <a:rPr lang="en-US" sz="2000" dirty="0" smtClean="0">
                <a:solidFill>
                  <a:schemeClr val="bg1"/>
                </a:solidFill>
              </a:rPr>
              <a:t>:	Needs Expansion Permits</a:t>
            </a:r>
          </a:p>
          <a:p>
            <a:pPr>
              <a:tabLst>
                <a:tab pos="1704975" algn="l"/>
              </a:tabLst>
            </a:pPr>
            <a:r>
              <a:rPr lang="en-US" sz="2000" b="1" dirty="0">
                <a:solidFill>
                  <a:srgbClr val="FF7F7F"/>
                </a:solidFill>
              </a:rPr>
              <a:t>Red</a:t>
            </a:r>
            <a:r>
              <a:rPr lang="en-US" sz="2000" b="1" dirty="0">
                <a:solidFill>
                  <a:schemeClr val="bg1"/>
                </a:solidFill>
              </a:rPr>
              <a:t>: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/>
              <a:t>Needs Explorer</a:t>
            </a:r>
            <a:r>
              <a:rPr lang="de-CH" sz="2000" dirty="0"/>
              <a:t>’s</a:t>
            </a:r>
            <a:r>
              <a:rPr lang="en-US" sz="2000" dirty="0"/>
              <a:t> </a:t>
            </a:r>
            <a:r>
              <a:rPr lang="en-US" sz="2000" dirty="0" smtClean="0"/>
              <a:t>Permits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rgbClr val="C9A4E4"/>
                </a:solidFill>
              </a:rPr>
              <a:t>Purple</a:t>
            </a:r>
            <a:r>
              <a:rPr lang="en-US" sz="2000" dirty="0" smtClean="0">
                <a:solidFill>
                  <a:schemeClr val="bg1"/>
                </a:solidFill>
              </a:rPr>
              <a:t>:	</a:t>
            </a:r>
            <a:r>
              <a:rPr lang="en-US" sz="2000" dirty="0">
                <a:solidFill>
                  <a:schemeClr val="bg1"/>
                </a:solidFill>
              </a:rPr>
              <a:t>Needs Windchaser </a:t>
            </a:r>
            <a:r>
              <a:rPr lang="en-US" sz="2000" dirty="0" smtClean="0">
                <a:solidFill>
                  <a:schemeClr val="bg1"/>
                </a:solidFill>
              </a:rPr>
              <a:t>Permits</a:t>
            </a:r>
          </a:p>
          <a:p>
            <a:pPr>
              <a:tabLst>
                <a:tab pos="1704975" algn="l"/>
              </a:tabLst>
            </a:pPr>
            <a:r>
              <a:rPr lang="en-US" sz="2000" b="1" dirty="0">
                <a:solidFill>
                  <a:srgbClr val="C8965A"/>
                </a:solidFill>
              </a:rPr>
              <a:t>Brown</a:t>
            </a:r>
            <a:r>
              <a:rPr lang="en-US" sz="2000" dirty="0">
                <a:solidFill>
                  <a:schemeClr val="bg1"/>
                </a:solidFill>
              </a:rPr>
              <a:t>:	Needs </a:t>
            </a:r>
            <a:r>
              <a:rPr lang="en-US" sz="2000" dirty="0" smtClean="0">
                <a:solidFill>
                  <a:schemeClr val="bg1"/>
                </a:solidFill>
              </a:rPr>
              <a:t>Desert Permits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pPr>
              <a:tabLst>
                <a:tab pos="1704975" algn="l"/>
              </a:tabLst>
            </a:pPr>
            <a:r>
              <a:rPr lang="en-US" sz="2000" b="1" dirty="0" smtClean="0">
                <a:solidFill>
                  <a:schemeClr val="accent5"/>
                </a:solidFill>
                <a:effectLst/>
              </a:rPr>
              <a:t>Grey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: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Future expansion</a:t>
            </a:r>
            <a:endParaRPr lang="en-US" sz="2000" dirty="0">
              <a:solidFill>
                <a:schemeClr val="bg1"/>
              </a:solidFill>
              <a:effectLst/>
            </a:endParaRPr>
          </a:p>
        </p:txBody>
      </p:sp>
      <p:sp>
        <p:nvSpPr>
          <p:cNvPr id="512" name="Flowchart: Decision 511"/>
          <p:cNvSpPr/>
          <p:nvPr/>
        </p:nvSpPr>
        <p:spPr>
          <a:xfrm>
            <a:off x="8877534" y="2290193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3" name="Flowchart: Decision 233"/>
          <p:cNvSpPr/>
          <p:nvPr/>
        </p:nvSpPr>
        <p:spPr>
          <a:xfrm>
            <a:off x="11771070" y="103709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14" name="Flowchart: Decision 513"/>
          <p:cNvSpPr/>
          <p:nvPr/>
        </p:nvSpPr>
        <p:spPr>
          <a:xfrm>
            <a:off x="8157534" y="2650156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5" name="Flowchart: Decision 514"/>
          <p:cNvSpPr/>
          <p:nvPr/>
        </p:nvSpPr>
        <p:spPr>
          <a:xfrm>
            <a:off x="7443131" y="3010106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6" name="Flowchart: Decision 515"/>
          <p:cNvSpPr/>
          <p:nvPr/>
        </p:nvSpPr>
        <p:spPr>
          <a:xfrm>
            <a:off x="6723777" y="3370193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7" name="Flowchart: Decision 516"/>
          <p:cNvSpPr/>
          <p:nvPr/>
        </p:nvSpPr>
        <p:spPr>
          <a:xfrm>
            <a:off x="5997390" y="3730106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8" name="Flowchart: Decision 517"/>
          <p:cNvSpPr/>
          <p:nvPr/>
        </p:nvSpPr>
        <p:spPr>
          <a:xfrm>
            <a:off x="5283777" y="4090106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19" name="Flowchart: Decision 233"/>
          <p:cNvSpPr/>
          <p:nvPr/>
        </p:nvSpPr>
        <p:spPr>
          <a:xfrm>
            <a:off x="3458121" y="5159880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X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20" name="Flowchart: Decision 519"/>
          <p:cNvSpPr/>
          <p:nvPr/>
        </p:nvSpPr>
        <p:spPr>
          <a:xfrm>
            <a:off x="4557534" y="4454528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1" name="Flowchart: Decision 520"/>
          <p:cNvSpPr/>
          <p:nvPr/>
        </p:nvSpPr>
        <p:spPr>
          <a:xfrm>
            <a:off x="3843777" y="4810106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2" name="Flowchart: Decision 521"/>
          <p:cNvSpPr/>
          <p:nvPr/>
        </p:nvSpPr>
        <p:spPr>
          <a:xfrm>
            <a:off x="8157534" y="1934384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3" name="Flowchart: Decision 522"/>
          <p:cNvSpPr/>
          <p:nvPr/>
        </p:nvSpPr>
        <p:spPr>
          <a:xfrm>
            <a:off x="7437534" y="2290106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4" name="Flowchart: Decision 523"/>
          <p:cNvSpPr/>
          <p:nvPr/>
        </p:nvSpPr>
        <p:spPr>
          <a:xfrm>
            <a:off x="6716577" y="2654384"/>
            <a:ext cx="1440000" cy="720000"/>
          </a:xfrm>
          <a:prstGeom prst="flowChartDecision">
            <a:avLst/>
          </a:prstGeom>
          <a:solidFill>
            <a:schemeClr val="accent1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5" name="Flowchart: Decision 524"/>
          <p:cNvSpPr/>
          <p:nvPr/>
        </p:nvSpPr>
        <p:spPr>
          <a:xfrm>
            <a:off x="5997390" y="3010106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6" name="Flowchart: Decision 525"/>
          <p:cNvSpPr/>
          <p:nvPr/>
        </p:nvSpPr>
        <p:spPr>
          <a:xfrm>
            <a:off x="5277534" y="3374565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7" name="Flowchart: Decision 526"/>
          <p:cNvSpPr/>
          <p:nvPr/>
        </p:nvSpPr>
        <p:spPr>
          <a:xfrm>
            <a:off x="4557390" y="3730193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8" name="Flowchart: Decision 527"/>
          <p:cNvSpPr/>
          <p:nvPr/>
        </p:nvSpPr>
        <p:spPr>
          <a:xfrm>
            <a:off x="3837534" y="4090106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29" name="Flowchart: Decision 528"/>
          <p:cNvSpPr/>
          <p:nvPr/>
        </p:nvSpPr>
        <p:spPr>
          <a:xfrm>
            <a:off x="3123777" y="4450193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30" name="Flowchart: Decision 233"/>
          <p:cNvSpPr/>
          <p:nvPr/>
        </p:nvSpPr>
        <p:spPr>
          <a:xfrm>
            <a:off x="2762486" y="4810853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1" name="Flowchart: Decision 233"/>
          <p:cNvSpPr/>
          <p:nvPr/>
        </p:nvSpPr>
        <p:spPr>
          <a:xfrm>
            <a:off x="11062263" y="672167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W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2" name="Flowchart: Decision 199"/>
          <p:cNvSpPr/>
          <p:nvPr/>
        </p:nvSpPr>
        <p:spPr>
          <a:xfrm>
            <a:off x="17533827" y="5908320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3" name="Flowchart: Decision 199"/>
          <p:cNvSpPr/>
          <p:nvPr/>
        </p:nvSpPr>
        <p:spPr>
          <a:xfrm>
            <a:off x="18260595" y="5536572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4" name="Flowchart: Decision 533"/>
          <p:cNvSpPr/>
          <p:nvPr/>
        </p:nvSpPr>
        <p:spPr>
          <a:xfrm>
            <a:off x="9615414" y="1934384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35" name="Flowchart: Decision 534"/>
          <p:cNvSpPr/>
          <p:nvPr/>
        </p:nvSpPr>
        <p:spPr>
          <a:xfrm>
            <a:off x="8876888" y="1579947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36" name="Flowchart: Decision 535"/>
          <p:cNvSpPr/>
          <p:nvPr/>
        </p:nvSpPr>
        <p:spPr>
          <a:xfrm>
            <a:off x="9605335" y="1232938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37" name="Flowchart: Decision 536"/>
          <p:cNvSpPr/>
          <p:nvPr/>
        </p:nvSpPr>
        <p:spPr>
          <a:xfrm>
            <a:off x="10294068" y="1587775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38" name="Flowchart: Decision 199"/>
          <p:cNvSpPr/>
          <p:nvPr/>
        </p:nvSpPr>
        <p:spPr>
          <a:xfrm>
            <a:off x="7837703" y="1030054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39" name="Flowchart: Decision 199"/>
          <p:cNvSpPr/>
          <p:nvPr/>
        </p:nvSpPr>
        <p:spPr>
          <a:xfrm>
            <a:off x="8556093" y="675617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40" name="Flowchart: Decision 539"/>
          <p:cNvSpPr/>
          <p:nvPr/>
        </p:nvSpPr>
        <p:spPr>
          <a:xfrm>
            <a:off x="10325123" y="2298575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1" name="Flowchart: Decision 540"/>
          <p:cNvSpPr/>
          <p:nvPr/>
        </p:nvSpPr>
        <p:spPr>
          <a:xfrm>
            <a:off x="16078355" y="517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2" name="Flowchart: Decision 541"/>
          <p:cNvSpPr/>
          <p:nvPr/>
        </p:nvSpPr>
        <p:spPr>
          <a:xfrm>
            <a:off x="16798355" y="553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3" name="Flowchart: Decision 542"/>
          <p:cNvSpPr/>
          <p:nvPr/>
        </p:nvSpPr>
        <p:spPr>
          <a:xfrm>
            <a:off x="15358355" y="4814347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44" name="Flowchart: Decision 543"/>
          <p:cNvSpPr/>
          <p:nvPr/>
        </p:nvSpPr>
        <p:spPr>
          <a:xfrm>
            <a:off x="14638355" y="445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45" name="Flowchart: Decision 544"/>
          <p:cNvSpPr/>
          <p:nvPr/>
        </p:nvSpPr>
        <p:spPr>
          <a:xfrm>
            <a:off x="13918355" y="4094347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6" name="Flowchart: Decision 545"/>
          <p:cNvSpPr/>
          <p:nvPr/>
        </p:nvSpPr>
        <p:spPr>
          <a:xfrm>
            <a:off x="13198355" y="3734347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7" name="Flowchart: Decision 546"/>
          <p:cNvSpPr/>
          <p:nvPr/>
        </p:nvSpPr>
        <p:spPr>
          <a:xfrm>
            <a:off x="12478355" y="3374384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8" name="Flowchart: Decision 547"/>
          <p:cNvSpPr/>
          <p:nvPr/>
        </p:nvSpPr>
        <p:spPr>
          <a:xfrm>
            <a:off x="11758355" y="3014347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49" name="Flowchart: Decision 548"/>
          <p:cNvSpPr/>
          <p:nvPr/>
        </p:nvSpPr>
        <p:spPr>
          <a:xfrm>
            <a:off x="11045123" y="2654384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0" name="Flowchart: Decision 549"/>
          <p:cNvSpPr/>
          <p:nvPr/>
        </p:nvSpPr>
        <p:spPr>
          <a:xfrm>
            <a:off x="11044302" y="1944719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1" name="Flowchart: Decision 550"/>
          <p:cNvSpPr/>
          <p:nvPr/>
        </p:nvSpPr>
        <p:spPr>
          <a:xfrm>
            <a:off x="16797534" y="4820491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2" name="Flowchart: Decision 551"/>
          <p:cNvSpPr/>
          <p:nvPr/>
        </p:nvSpPr>
        <p:spPr>
          <a:xfrm>
            <a:off x="17517534" y="5180491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3" name="Flowchart: Decision 552"/>
          <p:cNvSpPr/>
          <p:nvPr/>
        </p:nvSpPr>
        <p:spPr>
          <a:xfrm>
            <a:off x="16077534" y="4460491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54" name="Flowchart: Decision 553"/>
          <p:cNvSpPr/>
          <p:nvPr/>
        </p:nvSpPr>
        <p:spPr>
          <a:xfrm>
            <a:off x="15357534" y="4100491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55" name="Flowchart: Decision 554"/>
          <p:cNvSpPr/>
          <p:nvPr/>
        </p:nvSpPr>
        <p:spPr>
          <a:xfrm>
            <a:off x="14637534" y="3740491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6" name="Flowchart: Decision 555"/>
          <p:cNvSpPr/>
          <p:nvPr/>
        </p:nvSpPr>
        <p:spPr>
          <a:xfrm>
            <a:off x="13917534" y="3380491"/>
            <a:ext cx="1440000" cy="720000"/>
          </a:xfrm>
          <a:prstGeom prst="flowChartDecision">
            <a:avLst/>
          </a:prstGeom>
          <a:solidFill>
            <a:schemeClr val="accent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7" name="Flowchart: Decision 556"/>
          <p:cNvSpPr/>
          <p:nvPr/>
        </p:nvSpPr>
        <p:spPr>
          <a:xfrm>
            <a:off x="13197534" y="3020528"/>
            <a:ext cx="1440000" cy="720000"/>
          </a:xfrm>
          <a:prstGeom prst="flowChartDecision">
            <a:avLst/>
          </a:prstGeom>
          <a:solidFill>
            <a:schemeClr val="accent3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8" name="Flowchart: Decision 557"/>
          <p:cNvSpPr/>
          <p:nvPr/>
        </p:nvSpPr>
        <p:spPr>
          <a:xfrm>
            <a:off x="12477534" y="2660491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59" name="Flowchart: Decision 558"/>
          <p:cNvSpPr/>
          <p:nvPr/>
        </p:nvSpPr>
        <p:spPr>
          <a:xfrm>
            <a:off x="11764302" y="2300528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0" name="Flowchart: Decision 233"/>
          <p:cNvSpPr/>
          <p:nvPr/>
        </p:nvSpPr>
        <p:spPr>
          <a:xfrm>
            <a:off x="2041134" y="4451889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V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61" name="Flowchart: Decision 233"/>
          <p:cNvSpPr/>
          <p:nvPr/>
        </p:nvSpPr>
        <p:spPr>
          <a:xfrm>
            <a:off x="10323656" y="322262"/>
            <a:ext cx="1076256" cy="541728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2480 w 10000"/>
              <a:gd name="connsiteY1" fmla="*/ 2476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7474 w 10000"/>
              <a:gd name="connsiteY4" fmla="*/ 7503 h 10000"/>
              <a:gd name="connsiteX5" fmla="*/ 5000 w 10000"/>
              <a:gd name="connsiteY5" fmla="*/ 10000 h 10000"/>
              <a:gd name="connsiteX6" fmla="*/ 0 w 10000"/>
              <a:gd name="connsiteY6" fmla="*/ 5000 h 10000"/>
              <a:gd name="connsiteX0" fmla="*/ 0 w 7474"/>
              <a:gd name="connsiteY0" fmla="*/ 5000 h 10000"/>
              <a:gd name="connsiteX1" fmla="*/ 2480 w 7474"/>
              <a:gd name="connsiteY1" fmla="*/ 2476 h 10000"/>
              <a:gd name="connsiteX2" fmla="*/ 5000 w 7474"/>
              <a:gd name="connsiteY2" fmla="*/ 0 h 10000"/>
              <a:gd name="connsiteX3" fmla="*/ 7474 w 7474"/>
              <a:gd name="connsiteY3" fmla="*/ 7503 h 10000"/>
              <a:gd name="connsiteX4" fmla="*/ 5000 w 7474"/>
              <a:gd name="connsiteY4" fmla="*/ 10000 h 10000"/>
              <a:gd name="connsiteX5" fmla="*/ 0 w 7474"/>
              <a:gd name="connsiteY5" fmla="*/ 5000 h 10000"/>
              <a:gd name="connsiteX0" fmla="*/ 0 w 10000"/>
              <a:gd name="connsiteY0" fmla="*/ 2524 h 7524"/>
              <a:gd name="connsiteX1" fmla="*/ 3318 w 10000"/>
              <a:gd name="connsiteY1" fmla="*/ 0 h 7524"/>
              <a:gd name="connsiteX2" fmla="*/ 10000 w 10000"/>
              <a:gd name="connsiteY2" fmla="*/ 5027 h 7524"/>
              <a:gd name="connsiteX3" fmla="*/ 6690 w 10000"/>
              <a:gd name="connsiteY3" fmla="*/ 7524 h 7524"/>
              <a:gd name="connsiteX4" fmla="*/ 0 w 10000"/>
              <a:gd name="connsiteY4" fmla="*/ 2524 h 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7524">
                <a:moveTo>
                  <a:pt x="0" y="2524"/>
                </a:moveTo>
                <a:lnTo>
                  <a:pt x="3318" y="0"/>
                </a:lnTo>
                <a:lnTo>
                  <a:pt x="10000" y="5027"/>
                </a:lnTo>
                <a:lnTo>
                  <a:pt x="6690" y="7524"/>
                </a:lnTo>
                <a:lnTo>
                  <a:pt x="0" y="2524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62" name="Flowchart: Decision 561"/>
          <p:cNvSpPr/>
          <p:nvPr/>
        </p:nvSpPr>
        <p:spPr>
          <a:xfrm>
            <a:off x="2421237" y="4090106"/>
            <a:ext cx="1440000" cy="720000"/>
          </a:xfrm>
          <a:prstGeom prst="flowChartDecision">
            <a:avLst/>
          </a:prstGeom>
          <a:solidFill>
            <a:srgbClr val="C9A4E4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3" name="Flowchart: Decision 562"/>
          <p:cNvSpPr/>
          <p:nvPr/>
        </p:nvSpPr>
        <p:spPr>
          <a:xfrm>
            <a:off x="3837390" y="3372107"/>
            <a:ext cx="1440000" cy="720000"/>
          </a:xfrm>
          <a:prstGeom prst="flowChartDecision">
            <a:avLst/>
          </a:prstGeom>
          <a:solidFill>
            <a:srgbClr val="FF7F7F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4" name="Flowchart: Decision 563"/>
          <p:cNvSpPr/>
          <p:nvPr/>
        </p:nvSpPr>
        <p:spPr>
          <a:xfrm>
            <a:off x="4557390" y="3007648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5" name="Flowchart: Decision 564"/>
          <p:cNvSpPr/>
          <p:nvPr/>
        </p:nvSpPr>
        <p:spPr>
          <a:xfrm>
            <a:off x="5283777" y="2639969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6" name="Flowchart: Decision 565"/>
          <p:cNvSpPr/>
          <p:nvPr/>
        </p:nvSpPr>
        <p:spPr>
          <a:xfrm>
            <a:off x="6003777" y="2279969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7" name="Flowchart: Decision 566"/>
          <p:cNvSpPr/>
          <p:nvPr/>
        </p:nvSpPr>
        <p:spPr>
          <a:xfrm>
            <a:off x="6717534" y="1919969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8" name="Flowchart: Decision 567"/>
          <p:cNvSpPr/>
          <p:nvPr/>
        </p:nvSpPr>
        <p:spPr>
          <a:xfrm>
            <a:off x="7436577" y="157010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69" name="Flowchart: Decision 568"/>
          <p:cNvSpPr/>
          <p:nvPr/>
        </p:nvSpPr>
        <p:spPr>
          <a:xfrm>
            <a:off x="8175414" y="121192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0" name="Flowchart: Decision 569"/>
          <p:cNvSpPr/>
          <p:nvPr/>
        </p:nvSpPr>
        <p:spPr>
          <a:xfrm>
            <a:off x="8897024" y="872938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1" name="Flowchart: Decision 199"/>
          <p:cNvSpPr/>
          <p:nvPr/>
        </p:nvSpPr>
        <p:spPr>
          <a:xfrm>
            <a:off x="18980595" y="517010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72" name="Flowchart: Decision 199"/>
          <p:cNvSpPr/>
          <p:nvPr/>
        </p:nvSpPr>
        <p:spPr>
          <a:xfrm>
            <a:off x="9272435" y="331066"/>
            <a:ext cx="1083024" cy="54187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324 w 10000"/>
              <a:gd name="connsiteY2" fmla="*/ 2342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406 w 10000"/>
              <a:gd name="connsiteY2" fmla="*/ 2506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78 w 10000"/>
              <a:gd name="connsiteY5" fmla="*/ 7600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22 w 10000"/>
              <a:gd name="connsiteY2" fmla="*/ 2539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528 w 10000"/>
              <a:gd name="connsiteY5" fmla="*/ 7567 h 10000"/>
              <a:gd name="connsiteX6" fmla="*/ 0 w 10000"/>
              <a:gd name="connsiteY6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2528 w 10000"/>
              <a:gd name="connsiteY4" fmla="*/ 7567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7506 w 10000"/>
              <a:gd name="connsiteY2" fmla="*/ 2474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2479 w 10000"/>
              <a:gd name="connsiteY5" fmla="*/ 7501 h 10000"/>
              <a:gd name="connsiteX6" fmla="*/ 0 w 10000"/>
              <a:gd name="connsiteY6" fmla="*/ 5000 h 10000"/>
              <a:gd name="connsiteX0" fmla="*/ 0 w 10000"/>
              <a:gd name="connsiteY0" fmla="*/ 2526 h 7526"/>
              <a:gd name="connsiteX1" fmla="*/ 7506 w 10000"/>
              <a:gd name="connsiteY1" fmla="*/ 0 h 7526"/>
              <a:gd name="connsiteX2" fmla="*/ 10000 w 10000"/>
              <a:gd name="connsiteY2" fmla="*/ 2526 h 7526"/>
              <a:gd name="connsiteX3" fmla="*/ 5000 w 10000"/>
              <a:gd name="connsiteY3" fmla="*/ 7526 h 7526"/>
              <a:gd name="connsiteX4" fmla="*/ 2479 w 10000"/>
              <a:gd name="connsiteY4" fmla="*/ 5027 h 7526"/>
              <a:gd name="connsiteX5" fmla="*/ 0 w 10000"/>
              <a:gd name="connsiteY5" fmla="*/ 2526 h 7526"/>
              <a:gd name="connsiteX0" fmla="*/ 0 w 7521"/>
              <a:gd name="connsiteY0" fmla="*/ 6680 h 10000"/>
              <a:gd name="connsiteX1" fmla="*/ 5027 w 7521"/>
              <a:gd name="connsiteY1" fmla="*/ 0 h 10000"/>
              <a:gd name="connsiteX2" fmla="*/ 7521 w 7521"/>
              <a:gd name="connsiteY2" fmla="*/ 3356 h 10000"/>
              <a:gd name="connsiteX3" fmla="*/ 2521 w 7521"/>
              <a:gd name="connsiteY3" fmla="*/ 10000 h 10000"/>
              <a:gd name="connsiteX4" fmla="*/ 0 w 7521"/>
              <a:gd name="connsiteY4" fmla="*/ 66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21" h="10000">
                <a:moveTo>
                  <a:pt x="0" y="6680"/>
                </a:moveTo>
                <a:lnTo>
                  <a:pt x="5027" y="0"/>
                </a:lnTo>
                <a:lnTo>
                  <a:pt x="7521" y="3356"/>
                </a:lnTo>
                <a:lnTo>
                  <a:pt x="2521" y="10000"/>
                </a:lnTo>
                <a:lnTo>
                  <a:pt x="0" y="6680"/>
                </a:lnTo>
                <a:close/>
              </a:path>
            </a:pathLst>
          </a:custGeom>
          <a:solidFill>
            <a:schemeClr val="tx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CH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73" name="Flowchart: Decision 572"/>
          <p:cNvSpPr/>
          <p:nvPr/>
        </p:nvSpPr>
        <p:spPr>
          <a:xfrm>
            <a:off x="11757534" y="1574384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4" name="Flowchart: Decision 573"/>
          <p:cNvSpPr/>
          <p:nvPr/>
        </p:nvSpPr>
        <p:spPr>
          <a:xfrm>
            <a:off x="17510766" y="445015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5" name="Flowchart: Decision 574"/>
          <p:cNvSpPr/>
          <p:nvPr/>
        </p:nvSpPr>
        <p:spPr>
          <a:xfrm>
            <a:off x="18230766" y="481015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6" name="Flowchart: Decision 575"/>
          <p:cNvSpPr/>
          <p:nvPr/>
        </p:nvSpPr>
        <p:spPr>
          <a:xfrm>
            <a:off x="16790766" y="409015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7" name="Flowchart: Decision 576"/>
          <p:cNvSpPr/>
          <p:nvPr/>
        </p:nvSpPr>
        <p:spPr>
          <a:xfrm>
            <a:off x="16070766" y="373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78" name="Flowchart: Decision 577"/>
          <p:cNvSpPr/>
          <p:nvPr/>
        </p:nvSpPr>
        <p:spPr>
          <a:xfrm>
            <a:off x="15350766" y="3370156"/>
            <a:ext cx="1440000" cy="720000"/>
          </a:xfrm>
          <a:prstGeom prst="flowChartDecision">
            <a:avLst/>
          </a:prstGeom>
          <a:solidFill>
            <a:schemeClr val="accent5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79" name="Flowchart: Decision 578"/>
          <p:cNvSpPr/>
          <p:nvPr/>
        </p:nvSpPr>
        <p:spPr>
          <a:xfrm>
            <a:off x="14630766" y="301015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0" name="Flowchart: Decision 579"/>
          <p:cNvSpPr/>
          <p:nvPr/>
        </p:nvSpPr>
        <p:spPr>
          <a:xfrm>
            <a:off x="13910766" y="2650193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1" name="Flowchart: Decision 580"/>
          <p:cNvSpPr/>
          <p:nvPr/>
        </p:nvSpPr>
        <p:spPr>
          <a:xfrm>
            <a:off x="13190766" y="229015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2" name="Flowchart: Decision 581"/>
          <p:cNvSpPr/>
          <p:nvPr/>
        </p:nvSpPr>
        <p:spPr>
          <a:xfrm>
            <a:off x="12477534" y="1930193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3" name="Flowchart: Decision 582"/>
          <p:cNvSpPr/>
          <p:nvPr/>
        </p:nvSpPr>
        <p:spPr>
          <a:xfrm>
            <a:off x="11037534" y="1210193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4" name="Flowchart: Decision 583"/>
          <p:cNvSpPr/>
          <p:nvPr/>
        </p:nvSpPr>
        <p:spPr>
          <a:xfrm>
            <a:off x="10317534" y="854384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585" name="Flowchart: Decision 584"/>
          <p:cNvSpPr/>
          <p:nvPr/>
        </p:nvSpPr>
        <p:spPr>
          <a:xfrm>
            <a:off x="9596577" y="490106"/>
            <a:ext cx="1440000" cy="720000"/>
          </a:xfrm>
          <a:prstGeom prst="flowChartDecision">
            <a:avLst/>
          </a:prstGeom>
          <a:solidFill>
            <a:schemeClr val="bg2"/>
          </a:solidFill>
          <a:ln w="63500" cap="flat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pic>
        <p:nvPicPr>
          <p:cNvPr id="1026" name="Picture 2" descr="D:\Pascal\Games\Castle Story\rsc\thumb\thumb499099.png_2v_310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745" y="319586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Pascal\Games\Castle Story\rsc\thumb\thumb810071.png_2v_310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486" y="3560491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ascal\Games\Castle Story\rsc\thumb\thumb499097.png_2v_310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577" y="178518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Pascal\Games\Castle Story\Screenhoots\Pic Grab\thumb153035.png_2v_3102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777" y="3185776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Pascal\Games\Castle Story\rsc\thumb\thumb810094.png_2v_3102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414" y="280352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Pascal\Games\Castle Story\Screenhoots\Pic Grab\thumb9999142.png_2v_3102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777" y="355882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Pascal\Games\Castle Story\Screenhoots\Pic Grab\thumb499098.png_2v_3102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21" y="356754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Pascal\Games\Castle Story\rsc\thumb\thumb9999156.png_2v_3102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390" y="393582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Pascal\Games\Castle Story\rsc\thumb\thumb153039.png_2v_31020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766" y="178518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Pascal\Games\Castle Story\rsc\thumb\thumb9999197.png_2v_31020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177" y="323491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Pascal\Games\Castle Story\rsc\thumb153040.png_2v_3102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77" y="248052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Pascal\Games\Castle Story\rsc\thumb\thumb9999295.png_2v_3102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024" y="5090491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Pascal\Games\Castle Story\rsc\thumb\thumb9999318.png_2v_31020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19" y="3567548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ascal\Games\Castle Story\rsc\thumb\thumb9999324.png_2v_31020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534" y="3234910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Pascal\Games\Castle Story\rsc\thumb\thumb9999443.png_2v_31020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566" y="355162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Pascal\Games\Castle Story\rsc\thumb\thumb9999438.png_2v_31020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566" y="280352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Pascal\Games\Castle Story\rsc\thumb\thumb99994771.png_2v_31020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766" y="4298954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8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stle Stroy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FFFF7F"/>
      </a:accent1>
      <a:accent2>
        <a:srgbClr val="7FFF7F"/>
      </a:accent2>
      <a:accent3>
        <a:srgbClr val="7FFFFF"/>
      </a:accent3>
      <a:accent4>
        <a:srgbClr val="FFC000"/>
      </a:accent4>
      <a:accent5>
        <a:srgbClr val="ACAAAA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2020-08-29T07:09:38Z</dcterms:created>
  <dcterms:modified xsi:type="dcterms:W3CDTF">2024-01-27T20:40:47Z</dcterms:modified>
</cp:coreProperties>
</file>